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057275"/>
            <a:ext cx="9143365" cy="4193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0-UHV-BUHK408-Module-value-education-and-self-exploration-1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1-UHV-BUHK408-Module-value-education-and-self-exploration-1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2-UHV-BUHK408-Module-value-education-and-self-exploration-1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3-UHV-BUHK408-Module-value-education-and-self-exploration-1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4-UHV-BUHK408-Module-value-education-and-self-exploration-1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5-UHV-BUHK408-Module-value-education-and-self-exploration-1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6-UHV-BUHK408-Module-value-education-and-self-exploration-1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7-UHV-BUHK408-Module-value-education-and-self-exploration-1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8-UHV-BUHK408-Module-value-education-and-self-exploration-1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9-UHV-BUHK408-Module-value-education-and-self-exploration-1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2-UHV-BUHK408-Module-value-education-and-self-exploration-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0-UHV-BUHK408-Module-value-education-and-self-exploration-2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1-UHV-BUHK408-Module-value-education-and-self-exploration-2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2-UHV-BUHK408-Module-value-education-and-self-exploration-2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3-UHV-BUHK408-Module-value-education-and-self-exploration-2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4-UHV-BUHK408-Module-value-education-and-self-exploration-2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5-UHV-BUHK408-Module-value-education-and-self-exploration-2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6-UHV-BUHK408-Module-value-education-and-self-exploration-2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7-UHV-BUHK408-Module-value-education-and-self-exploration-2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8-UHV-BUHK408-Module-value-education-and-self-exploration-2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3-UHV-BUHK408-Module-value-education-and-self-exploration-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4-UHV-BUHK408-Module-value-education-and-self-exploration-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5-UHV-BUHK408-Module-value-education-and-self-exploration-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6-UHV-BUHK408-Module-value-education-and-self-exploration-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7-UHV-BUHK408-Module-value-education-and-self-exploration-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8-UHV-BUHK408-Module-value-education-and-self-exploration-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9-UHV-BUHK408-Module-value-education-and-self-exploration-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On-screen Show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Arial</vt:lpstr>
      <vt:lpstr>SimSun</vt:lpstr>
      <vt:lpstr>Wingdings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Susheelamma Kh</cp:lastModifiedBy>
  <cp:revision>2</cp:revision>
  <dcterms:created xsi:type="dcterms:W3CDTF">2013-01-27T09:14:00Z</dcterms:created>
  <dcterms:modified xsi:type="dcterms:W3CDTF">2026-02-03T05:33:15Z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02192E1487AF4B518B85A3DF24F89757_12</vt:lpwstr>
  </property>
  <property fmtid="{D5CDD505-2E9C-101B-9397-08002B2CF9AE}" pid="3" name="KSOProductBuildVer">
    <vt:lpwstr>2057-12.2.0.23196</vt:lpwstr>
  </property>
</Properties>
</file>